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4" r:id="rId14"/>
    <p:sldId id="299" r:id="rId15"/>
    <p:sldId id="304" r:id="rId16"/>
    <p:sldId id="307" r:id="rId17"/>
    <p:sldId id="306" r:id="rId18"/>
    <p:sldId id="301" r:id="rId19"/>
    <p:sldId id="315" r:id="rId20"/>
    <p:sldId id="309" r:id="rId21"/>
    <p:sldId id="316" r:id="rId22"/>
    <p:sldId id="310" r:id="rId23"/>
    <p:sldId id="311" r:id="rId24"/>
    <p:sldId id="312" r:id="rId25"/>
    <p:sldId id="31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1744" autoAdjust="0"/>
  </p:normalViewPr>
  <p:slideViewPr>
    <p:cSldViewPr snapToGrid="0" snapToObjects="1">
      <p:cViewPr varScale="1">
        <p:scale>
          <a:sx n="51" d="100"/>
          <a:sy n="51" d="100"/>
        </p:scale>
        <p:origin x="576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1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28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4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9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5245"/>
            <a:ext cx="6200169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632218" y="4143809"/>
            <a:ext cx="3509541" cy="590151"/>
            <a:chOff x="2632218" y="4143809"/>
            <a:chExt cx="3509541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03623" y="3197659"/>
            <a:ext cx="5883934" cy="595069"/>
            <a:chOff x="1503623" y="3197659"/>
            <a:chExt cx="5883934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16768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75690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2647155" y="5107231"/>
            <a:ext cx="3525969" cy="590151"/>
            <a:chOff x="2615790" y="4143809"/>
            <a:chExt cx="3525969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Rectangle 37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2056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67265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  <a:blipFill>
                <a:blip r:embed="rId6"/>
                <a:stretch>
                  <a:fillRect l="-3763" t="-15517" r="-2796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  <a:blipFill>
                <a:blip r:embed="rId7"/>
                <a:stretch>
                  <a:fillRect l="-6261" t="-15517" r="-5043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5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  <a:blipFill>
                <a:blip r:embed="rId8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6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  <a:blipFill>
                <a:blip r:embed="rId9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3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  <a:blipFill>
                <a:blip r:embed="rId10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4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  <a:blipFill>
                <a:blip r:embed="rId11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4613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20" grpId="0"/>
      <p:bldP spid="21" grpId="0"/>
      <p:bldP spid="17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43129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83689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82" y="4222941"/>
            <a:ext cx="1375243" cy="1695927"/>
          </a:xfrm>
          <a:prstGeom prst="rect">
            <a:avLst/>
          </a:prstGeom>
        </p:spPr>
      </p:pic>
      <p:sp>
        <p:nvSpPr>
          <p:cNvPr id="51" name="Rounded Rectangular Callout 50"/>
          <p:cNvSpPr/>
          <p:nvPr/>
        </p:nvSpPr>
        <p:spPr>
          <a:xfrm>
            <a:off x="2391209" y="3373158"/>
            <a:ext cx="3461298" cy="1328023"/>
          </a:xfrm>
          <a:prstGeom prst="wedgeRoundRectCallout">
            <a:avLst>
              <a:gd name="adj1" fmla="val -49079"/>
              <a:gd name="adj2" fmla="val 90104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write 4 different multiplications</a:t>
            </a:r>
          </a:p>
        </p:txBody>
      </p:sp>
      <p:sp>
        <p:nvSpPr>
          <p:cNvPr id="52" name="Rounded Rectangular Callout 51"/>
          <p:cNvSpPr/>
          <p:nvPr/>
        </p:nvSpPr>
        <p:spPr>
          <a:xfrm>
            <a:off x="3822014" y="4745734"/>
            <a:ext cx="2544114" cy="919401"/>
          </a:xfrm>
          <a:prstGeom prst="wedgeRoundRectCallout">
            <a:avLst>
              <a:gd name="adj1" fmla="val 73811"/>
              <a:gd name="adj2" fmla="val 4856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there are 8</a:t>
            </a:r>
          </a:p>
        </p:txBody>
      </p:sp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5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 animBg="1"/>
      <p:bldP spid="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62" y="4408713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ounded Rectangular Callout 50"/>
              <p:cNvSpPr/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can see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24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8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51" name="Rounded Rectangular Callout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blipFill>
                <a:blip r:embed="rId7"/>
                <a:stretch>
                  <a:fillRect b="-1724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ounded Rectangular Callout 51"/>
              <p:cNvSpPr/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You can also have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24</a:t>
                </a:r>
                <a:r>
                  <a:rPr lang="en-GB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3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52" name="Rounded Rectangular Callout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15187" y="461336"/>
            <a:ext cx="4024669" cy="2462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229077" y="461461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211470" y="1706677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303128" y="470069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601406" y="4651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3899204" y="4713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1225360" y="458038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211469" y="1080282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205014" y="1700931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213285" y="2323734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69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2" grpId="0" animBg="1"/>
      <p:bldP spid="2" grpId="1" animBg="1"/>
      <p:bldP spid="34" grpId="0" animBg="1"/>
      <p:bldP spid="34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/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18</a:t>
                </a:r>
              </a:p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</a:t>
                </a:r>
              </a:p>
              <a:p>
                <a:pPr algn="ctr"/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16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  <a:blipFill>
                <a:blip r:embed="rId5"/>
                <a:stretch>
                  <a:fillRect b="-5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12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4161431" y="1620402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221043" y="169871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32147" y="2585228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26895" y="3518437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40048" y="4564230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91759" y="2636614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86507" y="356982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69853" y="4610427"/>
            <a:ext cx="443241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0804" y="601803"/>
            <a:ext cx="747045" cy="747045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5298927" y="74449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40D2EC-EB25-4C15-8E78-E094DCBD03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2697" y="339721"/>
            <a:ext cx="385075" cy="5440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B32EE5B-4EE9-4203-8D91-EE9FDB7B47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375194"/>
            <a:ext cx="385075" cy="54401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AF0C9A5-8903-424A-8F92-E32786420173}"/>
              </a:ext>
            </a:extLst>
          </p:cNvPr>
          <p:cNvSpPr/>
          <p:nvPr/>
        </p:nvSpPr>
        <p:spPr>
          <a:xfrm>
            <a:off x="910913" y="1720106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25C9323-1B16-47EB-953A-330CE856CD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3907" y="540344"/>
            <a:ext cx="385075" cy="544015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5D250D1-DA10-46D6-94DC-BA2032F492E0}"/>
              </a:ext>
            </a:extLst>
          </p:cNvPr>
          <p:cNvSpPr/>
          <p:nvPr/>
        </p:nvSpPr>
        <p:spPr>
          <a:xfrm>
            <a:off x="1423907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0E9902C-B108-4B70-A37B-8278F23800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6444" y="210402"/>
            <a:ext cx="385075" cy="544015"/>
          </a:xfrm>
          <a:prstGeom prst="rect">
            <a:avLst/>
          </a:prstGeom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3E2A86D-8EEF-40FA-92E2-0E49C78A9563}"/>
              </a:ext>
            </a:extLst>
          </p:cNvPr>
          <p:cNvSpPr/>
          <p:nvPr/>
        </p:nvSpPr>
        <p:spPr>
          <a:xfrm>
            <a:off x="1941792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FEC43A2D-58D6-464B-A3AD-DD3BDF11A3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2117" y="268336"/>
            <a:ext cx="385075" cy="544015"/>
          </a:xfrm>
          <a:prstGeom prst="rect">
            <a:avLst/>
          </a:prstGeom>
        </p:spPr>
      </p:pic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50E7AC44-9079-42EE-98FE-57AA0BF974CF}"/>
              </a:ext>
            </a:extLst>
          </p:cNvPr>
          <p:cNvSpPr/>
          <p:nvPr/>
        </p:nvSpPr>
        <p:spPr>
          <a:xfrm>
            <a:off x="2467343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A2A449-4809-4809-A7F9-05F3FF072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0893" y="786697"/>
            <a:ext cx="385075" cy="54401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83943A0-DFEE-4A5A-9736-62F8E759A0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4287" y="919302"/>
            <a:ext cx="385075" cy="54401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E5784DD-75F7-45CC-A87E-60F36AA02D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82706" y="630929"/>
            <a:ext cx="385075" cy="54401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411B044-2880-4649-94F2-ED75340513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1505" y="611728"/>
            <a:ext cx="385075" cy="54401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87AB08A-26A5-44D5-9BC2-D8FAB4400C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0076" y="1174944"/>
            <a:ext cx="385075" cy="54401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ACC87E2-D8D5-4851-8785-95B2994BE0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1205" y="367303"/>
            <a:ext cx="385075" cy="54401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8A34239-4F27-472E-992A-C87C5D7B58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9922" y="962540"/>
            <a:ext cx="385075" cy="54401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285D4B89-B6AD-4B28-A36D-B4463844A4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2871" y="992863"/>
            <a:ext cx="385075" cy="54401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7E4B882-198A-4E9A-B89A-EFDF8AB801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2057" y="521773"/>
            <a:ext cx="385075" cy="5440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F4430F0-7F73-4B41-A66F-A4D5C7C2F9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9407" y="375194"/>
            <a:ext cx="385075" cy="5440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512FF3A-9304-48E7-B01E-20B89D2097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4690" y="298551"/>
            <a:ext cx="385075" cy="544015"/>
          </a:xfrm>
          <a:prstGeom prst="rect">
            <a:avLst/>
          </a:prstGeom>
        </p:spPr>
      </p:pic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B26F963-DEA6-4863-B034-B68F647890CC}"/>
              </a:ext>
            </a:extLst>
          </p:cNvPr>
          <p:cNvSpPr/>
          <p:nvPr/>
        </p:nvSpPr>
        <p:spPr>
          <a:xfrm rot="5400000">
            <a:off x="6831624" y="11022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E19C73A-7062-4733-AB36-27227DFD0C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932694"/>
            <a:ext cx="385075" cy="54401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724C4F2-9D4E-45BF-A9EA-61384EE0E7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3994" y="978244"/>
            <a:ext cx="385075" cy="54401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459D264-1207-4CF2-A3B7-44893A43B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6133" y="757122"/>
            <a:ext cx="385075" cy="54401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779E6E5-A40B-4C48-8B33-5BDC8F3E5A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28749" y="721224"/>
            <a:ext cx="385075" cy="544015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0D1E549-9710-4FC9-B88D-D2B38BC2B89B}"/>
              </a:ext>
            </a:extLst>
          </p:cNvPr>
          <p:cNvSpPr/>
          <p:nvPr/>
        </p:nvSpPr>
        <p:spPr>
          <a:xfrm rot="5400000">
            <a:off x="6831624" y="16597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DDEA9A6F-FB73-4F95-850E-E01777F765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99959" y="1138461"/>
            <a:ext cx="385075" cy="54401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FCA294D-7B16-4340-8C39-5BB29D334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5885" y="690532"/>
            <a:ext cx="385075" cy="54401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AD663FD1-DA7E-4DAB-BE34-2BB4C94A86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8863" y="1163271"/>
            <a:ext cx="385075" cy="54401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5E05C28-B502-4248-9B1F-3E4F90F359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9675" y="1104078"/>
            <a:ext cx="385075" cy="544015"/>
          </a:xfrm>
          <a:prstGeom prst="rect">
            <a:avLst/>
          </a:prstGeom>
        </p:spPr>
      </p:pic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FF7CAF1D-0E08-4707-AD66-53E46B00CCFA}"/>
              </a:ext>
            </a:extLst>
          </p:cNvPr>
          <p:cNvSpPr/>
          <p:nvPr/>
        </p:nvSpPr>
        <p:spPr>
          <a:xfrm rot="5400000">
            <a:off x="6841080" y="2220987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-0.01093 0.2048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02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01753 0.2231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115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6 L -0.00851 0.2159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1078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01511 0.20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4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00347 0.25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2778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01389 0.2178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" y="1088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01007 0.2421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210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01736 0.2465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01302 0.280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1400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03351 0.2428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1213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1111E-6 L -0.00504 0.2745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372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1406 0.2708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" y="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8733 0.14537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8" y="7269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0.1349 0.19121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9560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09115 0.10996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548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04549 0.07939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3854 0.2511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1254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00277 0.1856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9282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56E-17 L 0.03958 0.2169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0833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00973 0.2719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1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-0.03454 0.36366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18171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01111 0.3030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5139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-0.08021 0.24792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12384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08178 0.2395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1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49" grpId="0" animBg="1"/>
      <p:bldP spid="65" grpId="0" animBg="1"/>
      <p:bldP spid="66" grpId="0" animBg="1"/>
      <p:bldP spid="67" grpId="0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2" grpId="0"/>
      <p:bldP spid="13" grpId="0" animBg="1"/>
      <p:bldP spid="13" grpId="1" animBg="1"/>
      <p:bldP spid="29" grpId="0" animBg="1"/>
      <p:bldP spid="29" grpId="1" animBg="1"/>
      <p:bldP spid="31" grpId="0" animBg="1"/>
      <p:bldP spid="31" grpId="1" animBg="1"/>
      <p:bldP spid="33" grpId="0" animBg="1"/>
      <p:bldP spid="33" grpId="1" animBg="1"/>
      <p:bldP spid="45" grpId="0" animBg="1"/>
      <p:bldP spid="52" grpId="0" animBg="1"/>
      <p:bldP spid="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3125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31967" y="1192274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10      12      14      16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20447" y="2776841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25      30      35      40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70650" y="427500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53118" y="511988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2C30EE-C429-4163-B13A-5E8748CAFB21}"/>
              </a:ext>
            </a:extLst>
          </p:cNvPr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4C1EC12-78CD-4D38-8D0B-7F681AFCC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A5811FA-C214-44C2-8F9C-D28E4311C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7E70E78-34ED-4094-BC45-576E6874C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873D8E4-D1E4-42F1-AC50-F31EFF416B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1996D3-31B2-4025-8A1B-B449B72A4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AD1A943-8FBA-40B6-936E-19C59CAB45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9671F33-2924-4CE2-85C9-39AAE2938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98D04E8-36EA-4FE6-9267-4756FDF12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75FE78A-852B-45BB-8597-207F889A7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314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1433832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2322634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1433832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2322634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74315" y="1458959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756757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86503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7029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04139" y="4206284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79114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98401" y="514369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40236" y="419641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55204" y="420743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75344" y="513914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63339" y="418756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30437" y="514369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86989" y="1442325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13408" y="2250110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59363" y="2268978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85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0200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4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7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1432849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2321651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1432849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2321651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81498" y="1457976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3508320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14128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4971" y="4276469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42439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1669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1670" y="427647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87212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39316" y="4257423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8511" y="513240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94172" y="1441342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20591" y="2249127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66546" y="2267995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59260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56761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538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-0.09983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-0.09653 0.00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26" y="3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10955 0.00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9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0.10677 0.0101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0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34411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48645" y="4143809"/>
            <a:ext cx="3493114" cy="590151"/>
            <a:chOff x="2648645" y="4143809"/>
            <a:chExt cx="3493114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81726" y="3197659"/>
            <a:ext cx="5966058" cy="595069"/>
            <a:chOff x="1481726" y="3197659"/>
            <a:chExt cx="5966058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7699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35917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445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0|16.3|1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3.7|1|9.2|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4|8.7|2|5.3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9.6|0.9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3.4|8.1|11.7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2|6|6.8|17.5|1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5.5|2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.1|3.3|4.6|2.6|4.9|2|6.5|1.3|12.1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6.4|2.7|2.4|2.3|5.3|1.3|3.2|7.9|6.7|3|0.8|2|0.8|2.2|2.7|3.7|24.6|9.1|14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B7CD3C-A3C2-454E-864B-BB252B54DD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cee99ee9-287b-4f9a-957c-ba5ae7375c9a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522d4c35-b548-4432-90ae-af4376e1c4b4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15604</TotalTime>
  <Words>340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and 2 on the worksheet</vt:lpstr>
      <vt:lpstr>PowerPoint Presentation</vt:lpstr>
      <vt:lpstr>PowerPoint Presentation</vt:lpstr>
      <vt:lpstr>Have a go at question  3 on the worksheet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Jo Brown</cp:lastModifiedBy>
  <cp:revision>234</cp:revision>
  <dcterms:created xsi:type="dcterms:W3CDTF">2019-07-05T11:02:13Z</dcterms:created>
  <dcterms:modified xsi:type="dcterms:W3CDTF">2021-01-12T17:18:04Z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